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0" r:id="rId6"/>
    <p:sldId id="262" r:id="rId7"/>
    <p:sldId id="265" r:id="rId8"/>
    <p:sldId id="264" r:id="rId9"/>
    <p:sldId id="266" r:id="rId10"/>
    <p:sldId id="267" r:id="rId11"/>
    <p:sldId id="263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gif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188F9-751E-4975-A9E3-9C00CD8CBD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0A9D53-D7C9-4849-B83B-24F6F570D3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A4F130-B6BC-4696-BE82-DE05170D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DC94F8-7B68-4ACD-91DD-8B1651033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297C1-9626-45F0-A187-3BD42B62A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589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D2B38-AC5F-4F4D-89DF-A3CE6411B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C3F6D7-220D-4A8B-9CEE-C4C12D7690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79FA5E-38BE-4635-A39A-CCED3EC725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16B471-1FAD-4DB2-8606-5848013EF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2D51DC-FF0A-4E17-B55F-F302C62EC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7580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935C027-EBAC-4191-B8D7-3E238491CA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01C829-67D5-4C5F-A769-D9C016D6A3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6CC63F-E57C-47EC-820A-C77E908A0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23F0E-803D-42A9-A51D-E2DDF7531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4941D-193C-4200-8D67-BE0FC081B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136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87663-2AA6-4F58-989D-5EA176C1F4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41C9E-927D-4848-B8C0-2222A8D1DB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525A3-8AAC-4E3E-80BB-C9974FF0F0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B847B-5BF3-43FC-B3B5-144F5A5BF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E437E-61B5-468D-9DF8-F05B488D1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01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BF6FE4-23F4-454D-93B7-9D7BFE693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1EDEA8-5DF9-4B6E-B208-A1F78ABF3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25AA42-015F-450D-898A-2F168AC63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B8A56-3AB4-428D-97BC-055BE3982C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2B455-5080-4E3A-837E-B8D274D5F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053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327ED-5738-4414-85DC-1B6843B88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5E6B88-4E52-4EF9-A750-2293FA1A25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7D5BF-3169-49EF-826C-9E8620903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9C1515-C3D3-4744-92AF-39DE58226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42E799-A27C-417D-AA8D-F9AEDEA16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322B19-13DE-42BC-9622-47DA24A41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306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8F9351-8A1E-48CA-823C-3EDE6B804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8C1033-0B03-4EF6-A76E-786C2B852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437D7E-EB31-49B2-8044-4C1EC8D220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3FE108E-3CDA-4B46-B88A-FE30D843997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0DA8BA-BE71-488E-BF7B-8E62A2740B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F27EC-9163-40F0-955A-83687089E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A315CE-AE0B-4492-AB80-0DA8144EF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3304DCC-63B0-49EF-9783-57E7D3CF0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933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FB39B9-273F-468E-9AA0-74B1EFCA9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B4B1696-A623-44A8-87D6-CD564CC2A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F02430-27E1-4432-AC52-ADBFE0AE9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10C848-1439-4DE9-848D-5E9A60E4C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422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A213DE7-1224-45C7-8256-7415760BD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775D0A-BAE6-46FB-B6D8-CD1444829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F12DE-77FE-4585-90E8-EF3DC6051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783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63F9C-6531-48C6-B9C3-8E426F5CF1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DAB62C-6A55-406B-B197-6F75DF4B2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D369E1-1DB5-4A6F-9A7E-2E131239F4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1F4F86-0AF6-4CD1-91E0-B942E777C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DAA601-71CB-4845-8243-99872B5EE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5C80FB-981A-4BD3-BB3B-CF0161B2D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932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F2997-18AE-4BAE-9C79-94BE45125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A1FD16-B455-411F-92EC-F562DE5497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570C68-9728-49C9-9D84-AB1F4A5B0B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11534-C0E7-466B-8F5F-C9AEC7714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FBFC12-8BBE-4CCE-ADDC-76FB2101E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A1BD30-E643-4A93-82F4-FC15D66C5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4358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40C3A98-B829-4C5C-8FD3-AF26C83A1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60DE47-326A-4BEB-A1A9-451D32E180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2BA6A-D6ED-45F1-ABB9-46050B44C42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7C555-B601-45E1-A3B1-7F4C538C7F55}" type="datetimeFigureOut">
              <a:rPr lang="en-US" smtClean="0"/>
              <a:t>3/23/2018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669D9B-B8C3-4417-B055-DF31656C2C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515C05-5A4E-4EB3-B970-30F335194E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00051-2057-4F5E-A36D-2BA7D81C72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34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6EB783A-F892-4833-BBF2-9BFD37085EC6}"/>
              </a:ext>
            </a:extLst>
          </p:cNvPr>
          <p:cNvSpPr/>
          <p:nvPr/>
        </p:nvSpPr>
        <p:spPr>
          <a:xfrm>
            <a:off x="4601519" y="1538389"/>
            <a:ext cx="3210431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WELCOME</a:t>
            </a:r>
          </a:p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CAPTAIN</a:t>
            </a:r>
          </a:p>
        </p:txBody>
      </p:sp>
      <p:pic>
        <p:nvPicPr>
          <p:cNvPr id="5" name="Content Placeholder 19">
            <a:extLst>
              <a:ext uri="{FF2B5EF4-FFF2-40B4-BE49-F238E27FC236}">
                <a16:creationId xmlns:a16="http://schemas.microsoft.com/office/drawing/2014/main" id="{E27A1E12-D9E5-491B-9815-D14E24809F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2483" y="1766523"/>
            <a:ext cx="1298057" cy="1298057"/>
          </a:xfrm>
        </p:spPr>
      </p:pic>
      <p:pic>
        <p:nvPicPr>
          <p:cNvPr id="6" name="Content Placeholder 19">
            <a:extLst>
              <a:ext uri="{FF2B5EF4-FFF2-40B4-BE49-F238E27FC236}">
                <a16:creationId xmlns:a16="http://schemas.microsoft.com/office/drawing/2014/main" id="{076BA69D-4F0E-496E-95E4-55581C4326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2929" y="1766523"/>
            <a:ext cx="1298057" cy="1298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9266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A48319-9A15-4914-9ADC-5C4E4F5B8419}"/>
              </a:ext>
            </a:extLst>
          </p:cNvPr>
          <p:cNvSpPr/>
          <p:nvPr/>
        </p:nvSpPr>
        <p:spPr>
          <a:xfrm>
            <a:off x="4799653" y="1968625"/>
            <a:ext cx="2609945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HULK SHOT</a:t>
            </a:r>
          </a:p>
        </p:txBody>
      </p:sp>
      <p:pic>
        <p:nvPicPr>
          <p:cNvPr id="2052" name="Picture 4" descr="Image result for avengers logo png">
            <a:extLst>
              <a:ext uri="{FF2B5EF4-FFF2-40B4-BE49-F238E27FC236}">
                <a16:creationId xmlns:a16="http://schemas.microsoft.com/office/drawing/2014/main" id="{237E262D-B9AD-48B1-8635-C207AD4C8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7945" y="2109599"/>
            <a:ext cx="1642872" cy="1846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Image result for hulk png">
            <a:extLst>
              <a:ext uri="{FF2B5EF4-FFF2-40B4-BE49-F238E27FC236}">
                <a16:creationId xmlns:a16="http://schemas.microsoft.com/office/drawing/2014/main" id="{E2C46969-FD45-4E5D-A30C-F37D80B21B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14529" y="1674056"/>
            <a:ext cx="2915381" cy="2915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04016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phere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7">
            <a:extLst>
              <a:ext uri="{FF2B5EF4-FFF2-40B4-BE49-F238E27FC236}">
                <a16:creationId xmlns:a16="http://schemas.microsoft.com/office/drawing/2014/main" id="{FC58FE97-A6AA-4D0A-AF66-EAAABFC0A0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51" b="575"/>
          <a:stretch/>
        </p:blipFill>
        <p:spPr>
          <a:xfrm>
            <a:off x="2115849" y="148198"/>
            <a:ext cx="8242494" cy="5204548"/>
          </a:xfrm>
          <a:prstGeom prst="ellipse">
            <a:avLst/>
          </a:prstGeom>
          <a:ln w="190500" cap="rnd">
            <a:solidFill>
              <a:srgbClr val="C8C6BD">
                <a:alpha val="50000"/>
              </a:srgbClr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783C47-0EE3-4C60-9EC9-989962BFC1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004" y="1878998"/>
            <a:ext cx="581822" cy="5818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DA8C5D-726C-4E0B-9C6A-4FAF2CA464CF}"/>
              </a:ext>
            </a:extLst>
          </p:cNvPr>
          <p:cNvSpPr/>
          <p:nvPr/>
        </p:nvSpPr>
        <p:spPr>
          <a:xfrm>
            <a:off x="2385205" y="4190297"/>
            <a:ext cx="457048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37A36F-B03C-48BD-BEA2-049E1138D6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6890" y="4086223"/>
            <a:ext cx="552228" cy="55222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8E64E17-1CA5-4D93-9A71-E9927CD1661D}"/>
              </a:ext>
            </a:extLst>
          </p:cNvPr>
          <p:cNvSpPr/>
          <p:nvPr/>
        </p:nvSpPr>
        <p:spPr>
          <a:xfrm>
            <a:off x="9966048" y="4158150"/>
            <a:ext cx="641522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ENEMY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E3C5FD-0044-43D1-AFA0-09F952499B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435" y="4638451"/>
            <a:ext cx="413027" cy="41466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F9007F9-F829-4052-A613-827E0D7C1AF6}"/>
              </a:ext>
            </a:extLst>
          </p:cNvPr>
          <p:cNvSpPr/>
          <p:nvPr/>
        </p:nvSpPr>
        <p:spPr>
          <a:xfrm>
            <a:off x="9963313" y="4726191"/>
            <a:ext cx="785536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AVENGER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EDD637-36E8-473A-8CAD-F8E6CDC2E323}"/>
              </a:ext>
            </a:extLst>
          </p:cNvPr>
          <p:cNvGrpSpPr/>
          <p:nvPr/>
        </p:nvGrpSpPr>
        <p:grpSpPr>
          <a:xfrm>
            <a:off x="2115849" y="4086223"/>
            <a:ext cx="303416" cy="475913"/>
            <a:chOff x="1965986" y="5496040"/>
            <a:chExt cx="303416" cy="47591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A8619B8-06BE-4FE3-8034-75FC02EED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2370" y="5507799"/>
              <a:ext cx="290682" cy="46415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86F3B52-4E1D-45E0-ADE3-2F35DDE7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5986" y="5496040"/>
              <a:ext cx="303416" cy="303416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29874A10-5C80-44D3-9775-600CB33FDB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555" y="1878998"/>
            <a:ext cx="461446" cy="4632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FAB0591-5AF5-4198-85B1-B575B550AF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30" y="3179291"/>
            <a:ext cx="516903" cy="51895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6988E88-EB08-4C2A-8768-CCC34CF8E733}"/>
              </a:ext>
            </a:extLst>
          </p:cNvPr>
          <p:cNvGrpSpPr/>
          <p:nvPr/>
        </p:nvGrpSpPr>
        <p:grpSpPr>
          <a:xfrm>
            <a:off x="6227045" y="3739928"/>
            <a:ext cx="419045" cy="588868"/>
            <a:chOff x="1965986" y="5496040"/>
            <a:chExt cx="303416" cy="475913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8DF92DF-58EB-437C-BF45-634F7C9C5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2370" y="5507799"/>
              <a:ext cx="290682" cy="46415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288C1EA-3774-4EAC-B092-F841E6F28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5986" y="5496040"/>
              <a:ext cx="303416" cy="303416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9E5CE398-FAE1-4E78-9F2C-60934069EB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380" y="2460820"/>
            <a:ext cx="581822" cy="581822"/>
          </a:xfrm>
          <a:prstGeom prst="rect">
            <a:avLst/>
          </a:prstGeom>
        </p:spPr>
      </p:pic>
      <p:sp>
        <p:nvSpPr>
          <p:cNvPr id="20" name="Callout: Down Arrow 19">
            <a:extLst>
              <a:ext uri="{FF2B5EF4-FFF2-40B4-BE49-F238E27FC236}">
                <a16:creationId xmlns:a16="http://schemas.microsoft.com/office/drawing/2014/main" id="{BACEDB5A-26B7-46FE-B0C2-1C5447C7F17B}"/>
              </a:ext>
            </a:extLst>
          </p:cNvPr>
          <p:cNvSpPr/>
          <p:nvPr/>
        </p:nvSpPr>
        <p:spPr>
          <a:xfrm>
            <a:off x="4891004" y="1087202"/>
            <a:ext cx="1336041" cy="801676"/>
          </a:xfrm>
          <a:prstGeom prst="downArrowCallout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HULK SHOT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9DC13EE8-E0A6-4E3D-BBE2-A36916096409}"/>
              </a:ext>
            </a:extLst>
          </p:cNvPr>
          <p:cNvCxnSpPr>
            <a:cxnSpLocks/>
          </p:cNvCxnSpPr>
          <p:nvPr/>
        </p:nvCxnSpPr>
        <p:spPr>
          <a:xfrm flipH="1" flipV="1">
            <a:off x="5209201" y="3858341"/>
            <a:ext cx="1254676" cy="40115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4F9861E9-1A0F-4B04-AF26-13D09B44C202}"/>
              </a:ext>
            </a:extLst>
          </p:cNvPr>
          <p:cNvCxnSpPr/>
          <p:nvPr/>
        </p:nvCxnSpPr>
        <p:spPr>
          <a:xfrm flipH="1">
            <a:off x="4794396" y="3891051"/>
            <a:ext cx="427028" cy="918141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833840B-B129-4C40-A0DB-049E1B975602}"/>
              </a:ext>
            </a:extLst>
          </p:cNvPr>
          <p:cNvCxnSpPr/>
          <p:nvPr/>
        </p:nvCxnSpPr>
        <p:spPr>
          <a:xfrm flipH="1" flipV="1">
            <a:off x="4365052" y="4601859"/>
            <a:ext cx="429344" cy="20733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98A279C-6EA5-4F94-A477-4A9E873CB62C}"/>
              </a:ext>
            </a:extLst>
          </p:cNvPr>
          <p:cNvCxnSpPr/>
          <p:nvPr/>
        </p:nvCxnSpPr>
        <p:spPr>
          <a:xfrm flipV="1">
            <a:off x="4386433" y="3142699"/>
            <a:ext cx="1002631" cy="145916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BF40EF0-01C2-42F9-8A63-D46541804607}"/>
              </a:ext>
            </a:extLst>
          </p:cNvPr>
          <p:cNvCxnSpPr/>
          <p:nvPr/>
        </p:nvCxnSpPr>
        <p:spPr>
          <a:xfrm flipV="1">
            <a:off x="5409574" y="2410991"/>
            <a:ext cx="8770" cy="728692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06601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phere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7">
            <a:extLst>
              <a:ext uri="{FF2B5EF4-FFF2-40B4-BE49-F238E27FC236}">
                <a16:creationId xmlns:a16="http://schemas.microsoft.com/office/drawing/2014/main" id="{FC58FE97-A6AA-4D0A-AF66-EAAABFC0A0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51" b="575"/>
          <a:stretch/>
        </p:blipFill>
        <p:spPr>
          <a:xfrm>
            <a:off x="2115849" y="148198"/>
            <a:ext cx="8242494" cy="5204548"/>
          </a:xfrm>
          <a:prstGeom prst="ellipse">
            <a:avLst/>
          </a:prstGeom>
          <a:ln w="190500" cap="rnd">
            <a:solidFill>
              <a:srgbClr val="C8C6BD">
                <a:alpha val="50000"/>
              </a:srgbClr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783C47-0EE3-4C60-9EC9-989962BFC1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004" y="1878998"/>
            <a:ext cx="581822" cy="5818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DA8C5D-726C-4E0B-9C6A-4FAF2CA464CF}"/>
              </a:ext>
            </a:extLst>
          </p:cNvPr>
          <p:cNvSpPr/>
          <p:nvPr/>
        </p:nvSpPr>
        <p:spPr>
          <a:xfrm>
            <a:off x="2385205" y="4190297"/>
            <a:ext cx="457048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37A36F-B03C-48BD-BEA2-049E1138D6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6890" y="4086223"/>
            <a:ext cx="552228" cy="55222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8E64E17-1CA5-4D93-9A71-E9927CD1661D}"/>
              </a:ext>
            </a:extLst>
          </p:cNvPr>
          <p:cNvSpPr/>
          <p:nvPr/>
        </p:nvSpPr>
        <p:spPr>
          <a:xfrm>
            <a:off x="9966048" y="4158150"/>
            <a:ext cx="641522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ENEMY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E3C5FD-0044-43D1-AFA0-09F952499B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435" y="4638451"/>
            <a:ext cx="413027" cy="41466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F9007F9-F829-4052-A613-827E0D7C1AF6}"/>
              </a:ext>
            </a:extLst>
          </p:cNvPr>
          <p:cNvSpPr/>
          <p:nvPr/>
        </p:nvSpPr>
        <p:spPr>
          <a:xfrm>
            <a:off x="9963313" y="4726191"/>
            <a:ext cx="785536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AVENGER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EDD637-36E8-473A-8CAD-F8E6CDC2E323}"/>
              </a:ext>
            </a:extLst>
          </p:cNvPr>
          <p:cNvGrpSpPr/>
          <p:nvPr/>
        </p:nvGrpSpPr>
        <p:grpSpPr>
          <a:xfrm>
            <a:off x="2115849" y="4086223"/>
            <a:ext cx="303416" cy="475913"/>
            <a:chOff x="1965986" y="5496040"/>
            <a:chExt cx="303416" cy="47591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A8619B8-06BE-4FE3-8034-75FC02EED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2370" y="5507799"/>
              <a:ext cx="290682" cy="46415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86F3B52-4E1D-45E0-ADE3-2F35DDE7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5986" y="5496040"/>
              <a:ext cx="303416" cy="303416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29874A10-5C80-44D3-9775-600CB33FDB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555" y="1878998"/>
            <a:ext cx="461446" cy="4632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FAB0591-5AF5-4198-85B1-B575B550AF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30" y="3179291"/>
            <a:ext cx="516903" cy="51895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6988E88-EB08-4C2A-8768-CCC34CF8E733}"/>
              </a:ext>
            </a:extLst>
          </p:cNvPr>
          <p:cNvGrpSpPr/>
          <p:nvPr/>
        </p:nvGrpSpPr>
        <p:grpSpPr>
          <a:xfrm>
            <a:off x="6227045" y="3739928"/>
            <a:ext cx="419045" cy="588868"/>
            <a:chOff x="1965986" y="5496040"/>
            <a:chExt cx="303416" cy="475913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8DF92DF-58EB-437C-BF45-634F7C9C5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2370" y="5507799"/>
              <a:ext cx="290682" cy="46415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288C1EA-3774-4EAC-B092-F841E6F28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5986" y="5496040"/>
              <a:ext cx="303416" cy="303416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9E5CE398-FAE1-4E78-9F2C-60934069EB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380" y="2460820"/>
            <a:ext cx="581822" cy="581822"/>
          </a:xfrm>
          <a:prstGeom prst="rect">
            <a:avLst/>
          </a:prstGeom>
        </p:spPr>
      </p:pic>
      <p:sp>
        <p:nvSpPr>
          <p:cNvPr id="20" name="Callout: Down Arrow 19">
            <a:extLst>
              <a:ext uri="{FF2B5EF4-FFF2-40B4-BE49-F238E27FC236}">
                <a16:creationId xmlns:a16="http://schemas.microsoft.com/office/drawing/2014/main" id="{BACEDB5A-26B7-46FE-B0C2-1C5447C7F17B}"/>
              </a:ext>
            </a:extLst>
          </p:cNvPr>
          <p:cNvSpPr/>
          <p:nvPr/>
        </p:nvSpPr>
        <p:spPr>
          <a:xfrm>
            <a:off x="4891004" y="1087202"/>
            <a:ext cx="1336041" cy="801676"/>
          </a:xfrm>
          <a:prstGeom prst="downArrowCallout">
            <a:avLst/>
          </a:prstGeom>
          <a:solidFill>
            <a:srgbClr val="FF0000">
              <a:alpha val="4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HULK SHOT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5F7282C-AC61-45BF-AFA2-AD34C5E164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30" y="2621318"/>
            <a:ext cx="518063" cy="518063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E6125AD4-7F1C-4693-B87F-557B2FA3FA23}"/>
              </a:ext>
            </a:extLst>
          </p:cNvPr>
          <p:cNvSpPr/>
          <p:nvPr/>
        </p:nvSpPr>
        <p:spPr>
          <a:xfrm>
            <a:off x="5472826" y="3172179"/>
            <a:ext cx="1991519" cy="369332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/>
            <a:r>
              <a:rPr lang="en-US" sz="2800" b="1" dirty="0">
                <a:ln/>
                <a:solidFill>
                  <a:srgbClr val="FF0000"/>
                </a:solidFill>
              </a:rPr>
              <a:t>ALERT SENT</a:t>
            </a:r>
          </a:p>
        </p:txBody>
      </p:sp>
    </p:spTree>
    <p:extLst>
      <p:ext uri="{BB962C8B-B14F-4D97-AF65-F5344CB8AC3E}">
        <p14:creationId xmlns:p14="http://schemas.microsoft.com/office/powerpoint/2010/main" val="36285332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35729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9085B323-1BC0-4B50-8F51-F464F0CEB9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350" y="1840000"/>
            <a:ext cx="1987300" cy="1987300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092767D-390F-420D-8345-4CC6660EF9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1" r="8031" b="5943"/>
          <a:stretch/>
        </p:blipFill>
        <p:spPr>
          <a:xfrm>
            <a:off x="1862497" y="215201"/>
            <a:ext cx="8358967" cy="464024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CCBAAD2-A75B-4B39-95A5-D93CE03D68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596" y="3131975"/>
            <a:ext cx="695325" cy="6953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F92830D-46EA-4CE4-9A7F-B96EA949A0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741" y="1840000"/>
            <a:ext cx="695325" cy="69532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116B305-FAD3-4482-9051-D7ECA4190B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163" y="3557457"/>
            <a:ext cx="695325" cy="69532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1678C10-E6F4-44EF-AE22-0DFC9CEEC798}"/>
              </a:ext>
            </a:extLst>
          </p:cNvPr>
          <p:cNvSpPr/>
          <p:nvPr/>
        </p:nvSpPr>
        <p:spPr>
          <a:xfrm>
            <a:off x="2291614" y="4010441"/>
            <a:ext cx="457048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BF31E3B-6ED3-4DC1-B4B6-FF2276680F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865" y="3746934"/>
            <a:ext cx="552228" cy="55222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B21E97B-1536-4916-AA7F-99DE5BD0133E}"/>
              </a:ext>
            </a:extLst>
          </p:cNvPr>
          <p:cNvSpPr/>
          <p:nvPr/>
        </p:nvSpPr>
        <p:spPr>
          <a:xfrm>
            <a:off x="9412023" y="3818861"/>
            <a:ext cx="64152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ENEMY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92DDCF3-E19B-4D18-8ADB-962250386F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615" y="3173568"/>
            <a:ext cx="575366" cy="57764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E3BF760-A448-48AC-8335-BD78E26187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8410" y="4299162"/>
            <a:ext cx="413027" cy="414666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4BB26CCA-784D-408C-85E3-A29DE9654A78}"/>
              </a:ext>
            </a:extLst>
          </p:cNvPr>
          <p:cNvSpPr/>
          <p:nvPr/>
        </p:nvSpPr>
        <p:spPr>
          <a:xfrm>
            <a:off x="9409288" y="4386902"/>
            <a:ext cx="785536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AVENGER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2AB676A-F2EA-401E-A021-E2CB8CFD0F2D}"/>
              </a:ext>
            </a:extLst>
          </p:cNvPr>
          <p:cNvGrpSpPr/>
          <p:nvPr/>
        </p:nvGrpSpPr>
        <p:grpSpPr>
          <a:xfrm>
            <a:off x="3235025" y="2861627"/>
            <a:ext cx="393379" cy="618010"/>
            <a:chOff x="3235025" y="4029271"/>
            <a:chExt cx="393379" cy="618010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A1B8D08-4FD5-4117-B584-FA42738BA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5025" y="4029271"/>
              <a:ext cx="387036" cy="61801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3E4565E5-55CD-4843-A0D3-B8AA8715A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5025" y="4031522"/>
              <a:ext cx="393379" cy="393379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B094F23-9CBC-4F07-B35F-6C8D68FD95D3}"/>
              </a:ext>
            </a:extLst>
          </p:cNvPr>
          <p:cNvGrpSpPr/>
          <p:nvPr/>
        </p:nvGrpSpPr>
        <p:grpSpPr>
          <a:xfrm>
            <a:off x="2022258" y="3906367"/>
            <a:ext cx="303416" cy="475913"/>
            <a:chOff x="1965986" y="5496040"/>
            <a:chExt cx="303416" cy="475913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399F9E0-BEB2-4BE1-B852-097D4F8D8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2370" y="5507799"/>
              <a:ext cx="290682" cy="464154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47497B2-2586-441D-822A-8924901E5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5986" y="5496040"/>
              <a:ext cx="303416" cy="30341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75865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sphere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17">
            <a:extLst>
              <a:ext uri="{FF2B5EF4-FFF2-40B4-BE49-F238E27FC236}">
                <a16:creationId xmlns:a16="http://schemas.microsoft.com/office/drawing/2014/main" id="{FC58FE97-A6AA-4D0A-AF66-EAAABFC0A0D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51" b="575"/>
          <a:stretch/>
        </p:blipFill>
        <p:spPr>
          <a:xfrm>
            <a:off x="2115849" y="148198"/>
            <a:ext cx="8242494" cy="5204548"/>
          </a:xfrm>
          <a:prstGeom prst="ellipse">
            <a:avLst/>
          </a:prstGeom>
          <a:ln w="190500" cap="rnd">
            <a:solidFill>
              <a:srgbClr val="C8C6BD">
                <a:alpha val="50000"/>
              </a:srgbClr>
            </a:solidFill>
            <a:prstDash val="solid"/>
          </a:ln>
          <a:effectLst>
            <a:outerShdw blurRad="127000" algn="bl" rotWithShape="0">
              <a:srgbClr val="000000"/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6783C47-0EE3-4C60-9EC9-989962BFC1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004" y="1878998"/>
            <a:ext cx="581822" cy="5818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DDA8C5D-726C-4E0B-9C6A-4FAF2CA464CF}"/>
              </a:ext>
            </a:extLst>
          </p:cNvPr>
          <p:cNvSpPr/>
          <p:nvPr/>
        </p:nvSpPr>
        <p:spPr>
          <a:xfrm>
            <a:off x="2385205" y="4190297"/>
            <a:ext cx="457048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37A36F-B03C-48BD-BEA2-049E1138D6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6890" y="4086223"/>
            <a:ext cx="552228" cy="55222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8E64E17-1CA5-4D93-9A71-E9927CD1661D}"/>
              </a:ext>
            </a:extLst>
          </p:cNvPr>
          <p:cNvSpPr/>
          <p:nvPr/>
        </p:nvSpPr>
        <p:spPr>
          <a:xfrm>
            <a:off x="9966048" y="4158150"/>
            <a:ext cx="641522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ENEMY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E3C5FD-0044-43D1-AFA0-09F952499B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2435" y="4638451"/>
            <a:ext cx="413027" cy="41466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AF9007F9-F829-4052-A613-827E0D7C1AF6}"/>
              </a:ext>
            </a:extLst>
          </p:cNvPr>
          <p:cNvSpPr/>
          <p:nvPr/>
        </p:nvSpPr>
        <p:spPr>
          <a:xfrm>
            <a:off x="9963313" y="4726191"/>
            <a:ext cx="785536" cy="27699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AVENGER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EEDD637-36E8-473A-8CAD-F8E6CDC2E323}"/>
              </a:ext>
            </a:extLst>
          </p:cNvPr>
          <p:cNvGrpSpPr/>
          <p:nvPr/>
        </p:nvGrpSpPr>
        <p:grpSpPr>
          <a:xfrm>
            <a:off x="2115849" y="4086223"/>
            <a:ext cx="303416" cy="475913"/>
            <a:chOff x="1965986" y="5496040"/>
            <a:chExt cx="303416" cy="475913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A8619B8-06BE-4FE3-8034-75FC02EED8C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2370" y="5507799"/>
              <a:ext cx="290682" cy="464154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86F3B52-4E1D-45E0-ADE3-2F35DDE7ADA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5986" y="5496040"/>
              <a:ext cx="303416" cy="303416"/>
            </a:xfrm>
            <a:prstGeom prst="rect">
              <a:avLst/>
            </a:prstGeom>
          </p:spPr>
        </p:pic>
      </p:grpSp>
      <p:pic>
        <p:nvPicPr>
          <p:cNvPr id="14" name="Picture 13">
            <a:extLst>
              <a:ext uri="{FF2B5EF4-FFF2-40B4-BE49-F238E27FC236}">
                <a16:creationId xmlns:a16="http://schemas.microsoft.com/office/drawing/2014/main" id="{29874A10-5C80-44D3-9775-600CB33FDB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9555" y="1878998"/>
            <a:ext cx="461446" cy="46327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FAB0591-5AF5-4198-85B1-B575B550AF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6430" y="3179291"/>
            <a:ext cx="516903" cy="51895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6988E88-EB08-4C2A-8768-CCC34CF8E733}"/>
              </a:ext>
            </a:extLst>
          </p:cNvPr>
          <p:cNvGrpSpPr/>
          <p:nvPr/>
        </p:nvGrpSpPr>
        <p:grpSpPr>
          <a:xfrm>
            <a:off x="6227045" y="3739928"/>
            <a:ext cx="419045" cy="588868"/>
            <a:chOff x="1965986" y="5496040"/>
            <a:chExt cx="303416" cy="475913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68DF92DF-58EB-437C-BF45-634F7C9C549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2370" y="5507799"/>
              <a:ext cx="290682" cy="46415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E288C1EA-3774-4EAC-B092-F841E6F282A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5986" y="5496040"/>
              <a:ext cx="303416" cy="303416"/>
            </a:xfrm>
            <a:prstGeom prst="rect">
              <a:avLst/>
            </a:prstGeom>
          </p:spPr>
        </p:pic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9E5CE398-FAE1-4E78-9F2C-60934069EB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2380" y="2460820"/>
            <a:ext cx="581822" cy="581822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833840B-B129-4C40-A0DB-049E1B975602}"/>
              </a:ext>
            </a:extLst>
          </p:cNvPr>
          <p:cNvCxnSpPr/>
          <p:nvPr/>
        </p:nvCxnSpPr>
        <p:spPr>
          <a:xfrm flipH="1" flipV="1">
            <a:off x="4365052" y="4601859"/>
            <a:ext cx="429344" cy="207333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2324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FD5BB740-BCB0-40D3-88E8-FE8FF9C655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54126"/>
            <a:ext cx="12177382" cy="8118255"/>
          </a:xfrm>
          <a:prstGeom prst="rect">
            <a:avLst/>
          </a:prstGeom>
        </p:spPr>
      </p:pic>
      <p:pic>
        <p:nvPicPr>
          <p:cNvPr id="6" name="Picture 2" descr="Image result for ultron png">
            <a:extLst>
              <a:ext uri="{FF2B5EF4-FFF2-40B4-BE49-F238E27FC236}">
                <a16:creationId xmlns:a16="http://schemas.microsoft.com/office/drawing/2014/main" id="{8BB142CD-C2D8-4A1F-91B1-32EFE2D317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3315" y="2443408"/>
            <a:ext cx="1642328" cy="2557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4189388-A86F-4CD2-B734-8809A04E01F6}"/>
              </a:ext>
            </a:extLst>
          </p:cNvPr>
          <p:cNvSpPr/>
          <p:nvPr/>
        </p:nvSpPr>
        <p:spPr>
          <a:xfrm>
            <a:off x="1298414" y="1973328"/>
            <a:ext cx="2548031" cy="369332"/>
          </a:xfrm>
          <a:prstGeom prst="rect">
            <a:avLst/>
          </a:prstGeom>
          <a:scene3d>
            <a:camera prst="orthographicFront">
              <a:rot lat="0" lon="0" rev="0"/>
            </a:camera>
            <a:lightRig rig="threePt" dir="t"/>
          </a:scene3d>
        </p:spPr>
        <p:txBody>
          <a:bodyPr vert="horz">
            <a:scene3d>
              <a:camera prst="orthographicFront">
                <a:rot lat="0" lon="0" rev="0"/>
              </a:camera>
              <a:lightRig rig="soft" dir="t">
                <a:rot lat="0" lon="0" rev="15600000"/>
              </a:lightRig>
            </a:scene3d>
          </a:bodyPr>
          <a:lstStyle/>
          <a:p>
            <a:pPr lvl="0"/>
            <a:r>
              <a:rPr lang="en-US" sz="2800" b="1" dirty="0">
                <a:ln/>
                <a:solidFill>
                  <a:srgbClr val="FF0000"/>
                </a:solidFill>
              </a:rPr>
              <a:t>Target scanned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478A9F-F921-4046-9E34-BBADA1E3BBC8}"/>
              </a:ext>
            </a:extLst>
          </p:cNvPr>
          <p:cNvSpPr/>
          <p:nvPr/>
        </p:nvSpPr>
        <p:spPr>
          <a:xfrm>
            <a:off x="8327801" y="1973328"/>
            <a:ext cx="2117323" cy="1568273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/>
            <a:r>
              <a:rPr lang="en-US" b="1" dirty="0">
                <a:ln/>
                <a:solidFill>
                  <a:srgbClr val="FFFF00"/>
                </a:solidFill>
              </a:rPr>
              <a:t>ULTRON</a:t>
            </a:r>
          </a:p>
          <a:p>
            <a:pPr lvl="0"/>
            <a:r>
              <a:rPr lang="en-US" dirty="0">
                <a:ln/>
                <a:solidFill>
                  <a:srgbClr val="FFFF00"/>
                </a:solidFill>
              </a:rPr>
              <a:t>Type: Supervillain</a:t>
            </a:r>
          </a:p>
          <a:p>
            <a:pPr lvl="0"/>
            <a:r>
              <a:rPr lang="en-US" dirty="0">
                <a:ln/>
                <a:solidFill>
                  <a:srgbClr val="FFFF00"/>
                </a:solidFill>
              </a:rPr>
              <a:t>Make: Adamantium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C68C5FC-2A74-44DC-963B-6477E23A2169}"/>
              </a:ext>
            </a:extLst>
          </p:cNvPr>
          <p:cNvSpPr/>
          <p:nvPr/>
        </p:nvSpPr>
        <p:spPr>
          <a:xfrm>
            <a:off x="8341866" y="3217535"/>
            <a:ext cx="2266087" cy="1568273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/>
            <a:r>
              <a:rPr lang="en-US" b="1" dirty="0">
                <a:ln/>
                <a:solidFill>
                  <a:srgbClr val="FFFF00"/>
                </a:solidFill>
              </a:rPr>
              <a:t>POWERS</a:t>
            </a:r>
          </a:p>
          <a:p>
            <a:pPr lvl="0"/>
            <a:r>
              <a:rPr lang="en-US" dirty="0">
                <a:ln/>
                <a:solidFill>
                  <a:srgbClr val="FFFF00"/>
                </a:solidFill>
              </a:rPr>
              <a:t>Superhuman strength</a:t>
            </a:r>
          </a:p>
          <a:p>
            <a:pPr lvl="0"/>
            <a:r>
              <a:rPr lang="en-US" dirty="0">
                <a:ln/>
                <a:solidFill>
                  <a:srgbClr val="FFFF00"/>
                </a:solidFill>
              </a:rPr>
              <a:t>Energy</a:t>
            </a:r>
          </a:p>
          <a:p>
            <a:pPr lvl="0"/>
            <a:r>
              <a:rPr lang="en-US" dirty="0">
                <a:ln/>
                <a:solidFill>
                  <a:srgbClr val="FFFF00"/>
                </a:solidFill>
              </a:rPr>
              <a:t>Speed</a:t>
            </a:r>
          </a:p>
          <a:p>
            <a:pPr lvl="0"/>
            <a:r>
              <a:rPr lang="en-US" dirty="0">
                <a:ln/>
                <a:solidFill>
                  <a:srgbClr val="FFFF00"/>
                </a:solidFill>
              </a:rPr>
              <a:t>Blasts of energy:</a:t>
            </a:r>
          </a:p>
          <a:p>
            <a:pPr lvl="0"/>
            <a:r>
              <a:rPr lang="en-US" dirty="0">
                <a:ln/>
                <a:solidFill>
                  <a:srgbClr val="FFFF00"/>
                </a:solidFill>
              </a:rPr>
              <a:t>ENCEPHALO-RAY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D6EAF4-6936-48CE-B4BF-D2700B524A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7145" y="564188"/>
            <a:ext cx="4369105" cy="4369105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rgbClr val="C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6505686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20">
            <a:extLst>
              <a:ext uri="{FF2B5EF4-FFF2-40B4-BE49-F238E27FC236}">
                <a16:creationId xmlns:a16="http://schemas.microsoft.com/office/drawing/2014/main" id="{2FCB74AD-A3CC-4A66-8D70-6B9338353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48"/>
          <a:stretch/>
        </p:blipFill>
        <p:spPr>
          <a:xfrm>
            <a:off x="4187691" y="1706890"/>
            <a:ext cx="3369765" cy="49400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3510E6-0039-43ED-A43F-C5C8876EDA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990" y="1535964"/>
            <a:ext cx="4976841" cy="4976841"/>
          </a:xfrm>
          <a:prstGeom prst="rect">
            <a:avLst/>
          </a:prstGeom>
          <a:effectLst>
            <a:outerShdw blurRad="50800" dist="50800" dir="5400000" algn="ctr" rotWithShape="0">
              <a:srgbClr val="C00000"/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9C4E7C2-D3CB-4DAA-9E4C-DA698F6AEF68}"/>
              </a:ext>
            </a:extLst>
          </p:cNvPr>
          <p:cNvSpPr/>
          <p:nvPr/>
        </p:nvSpPr>
        <p:spPr>
          <a:xfrm>
            <a:off x="4751695" y="964841"/>
            <a:ext cx="3043075" cy="571123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/>
            <a:r>
              <a:rPr lang="en-US" sz="2800" b="1" dirty="0">
                <a:ln/>
                <a:solidFill>
                  <a:schemeClr val="bg1"/>
                </a:solidFill>
              </a:rPr>
              <a:t>TARGET NEAR</a:t>
            </a:r>
          </a:p>
        </p:txBody>
      </p:sp>
    </p:spTree>
    <p:extLst>
      <p:ext uri="{BB962C8B-B14F-4D97-AF65-F5344CB8AC3E}">
        <p14:creationId xmlns:p14="http://schemas.microsoft.com/office/powerpoint/2010/main" val="574036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fight background">
            <a:extLst>
              <a:ext uri="{FF2B5EF4-FFF2-40B4-BE49-F238E27FC236}">
                <a16:creationId xmlns:a16="http://schemas.microsoft.com/office/drawing/2014/main" id="{649D1604-8872-42A0-8F4D-BED46D5A0BC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36724" y="-23008"/>
            <a:ext cx="16488697" cy="6925253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</p:pic>
      <p:pic>
        <p:nvPicPr>
          <p:cNvPr id="6" name="Content Placeholder 20">
            <a:extLst>
              <a:ext uri="{FF2B5EF4-FFF2-40B4-BE49-F238E27FC236}">
                <a16:creationId xmlns:a16="http://schemas.microsoft.com/office/drawing/2014/main" id="{2FCB74AD-A3CC-4A66-8D70-6B93383537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5048"/>
          <a:stretch/>
        </p:blipFill>
        <p:spPr>
          <a:xfrm>
            <a:off x="4018873" y="1819431"/>
            <a:ext cx="3369765" cy="49400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B3510E6-0039-43ED-A43F-C5C8876EDA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5334" y="1558070"/>
            <a:ext cx="4976841" cy="4976841"/>
          </a:xfrm>
          <a:prstGeom prst="rect">
            <a:avLst/>
          </a:prstGeom>
          <a:effectLst>
            <a:outerShdw blurRad="50800" dist="50800" dir="5400000" algn="ctr" rotWithShape="0">
              <a:srgbClr val="C00000"/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EA521F14-74DF-416C-9382-E97BDDF66979}"/>
              </a:ext>
            </a:extLst>
          </p:cNvPr>
          <p:cNvSpPr/>
          <p:nvPr/>
        </p:nvSpPr>
        <p:spPr>
          <a:xfrm>
            <a:off x="2394344" y="3005465"/>
            <a:ext cx="2127976" cy="868306"/>
          </a:xfrm>
          <a:prstGeom prst="rect">
            <a:avLst/>
          </a:prstGeom>
          <a:solidFill>
            <a:schemeClr val="bg2">
              <a:lumMod val="75000"/>
              <a:alpha val="82000"/>
            </a:schemeClr>
          </a:solidFill>
          <a:effectLst>
            <a:glow rad="660400">
              <a:schemeClr val="accent1">
                <a:satMod val="175000"/>
                <a:alpha val="40000"/>
              </a:schemeClr>
            </a:glow>
          </a:effectLst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 algn="ctr"/>
            <a:r>
              <a:rPr lang="en-US" sz="2000" b="1" dirty="0">
                <a:ln/>
                <a:solidFill>
                  <a:schemeClr val="bg1"/>
                </a:solidFill>
              </a:rPr>
              <a:t>TARGET ARMOUR</a:t>
            </a:r>
          </a:p>
          <a:p>
            <a:pPr lvl="0" algn="ctr"/>
            <a:r>
              <a:rPr lang="en-US" sz="2000" b="1" dirty="0">
                <a:ln/>
                <a:solidFill>
                  <a:schemeClr val="bg1"/>
                </a:solidFill>
              </a:rPr>
              <a:t>EQUIPPED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E070BA7-0B9B-44FD-BFC3-599F1A566C88}"/>
              </a:ext>
            </a:extLst>
          </p:cNvPr>
          <p:cNvSpPr/>
          <p:nvPr/>
        </p:nvSpPr>
        <p:spPr>
          <a:xfrm>
            <a:off x="7473050" y="2333660"/>
            <a:ext cx="2448718" cy="967618"/>
          </a:xfrm>
          <a:prstGeom prst="rect">
            <a:avLst/>
          </a:prstGeom>
          <a:solidFill>
            <a:schemeClr val="bg2">
              <a:lumMod val="75000"/>
              <a:alpha val="82000"/>
            </a:schemeClr>
          </a:solidFill>
          <a:effectLst>
            <a:glow rad="660400">
              <a:schemeClr val="accent1">
                <a:satMod val="175000"/>
                <a:alpha val="40000"/>
              </a:schemeClr>
            </a:glow>
          </a:effectLst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 algn="ctr"/>
            <a:r>
              <a:rPr lang="en-US" sz="2000" b="1" dirty="0">
                <a:ln/>
                <a:solidFill>
                  <a:schemeClr val="bg1"/>
                </a:solidFill>
              </a:rPr>
              <a:t>USE GROUND COMBAT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4841D3-9EEC-48E3-B724-F368FEF3B646}"/>
              </a:ext>
            </a:extLst>
          </p:cNvPr>
          <p:cNvSpPr/>
          <p:nvPr/>
        </p:nvSpPr>
        <p:spPr>
          <a:xfrm>
            <a:off x="7563082" y="3439618"/>
            <a:ext cx="2268653" cy="1213747"/>
          </a:xfrm>
          <a:prstGeom prst="rect">
            <a:avLst/>
          </a:prstGeom>
          <a:solidFill>
            <a:schemeClr val="bg2">
              <a:lumMod val="75000"/>
              <a:alpha val="82000"/>
            </a:schemeClr>
          </a:solidFill>
          <a:effectLst>
            <a:glow rad="660400">
              <a:schemeClr val="accent1">
                <a:satMod val="175000"/>
                <a:alpha val="40000"/>
              </a:schemeClr>
            </a:glow>
          </a:effectLst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 algn="ctr"/>
            <a:r>
              <a:rPr lang="en-US" sz="2000" b="1" dirty="0">
                <a:ln/>
                <a:solidFill>
                  <a:schemeClr val="bg1"/>
                </a:solidFill>
              </a:rPr>
              <a:t>Fight style </a:t>
            </a:r>
            <a:r>
              <a:rPr lang="en-US" sz="2000" dirty="0">
                <a:ln/>
                <a:solidFill>
                  <a:schemeClr val="bg1"/>
                </a:solidFill>
              </a:rPr>
              <a:t>AMERICAN STYLE JUDO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92B5276-0CBE-44E9-B603-F9F23D12DA49}"/>
              </a:ext>
            </a:extLst>
          </p:cNvPr>
          <p:cNvSpPr/>
          <p:nvPr/>
        </p:nvSpPr>
        <p:spPr>
          <a:xfrm>
            <a:off x="4709495" y="1024996"/>
            <a:ext cx="3043075" cy="571123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/>
            <a:r>
              <a:rPr lang="en-US" sz="2800" b="1" dirty="0">
                <a:ln/>
                <a:solidFill>
                  <a:schemeClr val="bg1"/>
                </a:solidFill>
              </a:rPr>
              <a:t>TARGET NEAR</a:t>
            </a:r>
          </a:p>
        </p:txBody>
      </p:sp>
    </p:spTree>
    <p:extLst>
      <p:ext uri="{BB962C8B-B14F-4D97-AF65-F5344CB8AC3E}">
        <p14:creationId xmlns:p14="http://schemas.microsoft.com/office/powerpoint/2010/main" val="22798424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A8E4AF1A-1285-457A-A694-BA5C39F18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79092" y="4087414"/>
            <a:ext cx="1250409" cy="273636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2B85AB-15C6-4E2B-828B-2FB158842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751469" y="4130914"/>
            <a:ext cx="1974256" cy="2945838"/>
          </a:xfrm>
          <a:prstGeom prst="rect">
            <a:avLst/>
          </a:prstGeom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76D09E-9FA3-483B-9096-B967176CE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281" y="3756885"/>
            <a:ext cx="1602236" cy="2582237"/>
          </a:xfrm>
          <a:prstGeom prst="rect">
            <a:avLst/>
          </a:prstGeom>
          <a:effectLst>
            <a:outerShdw blurRad="50800" dist="50800" dir="5400000" algn="ctr" rotWithShape="0">
              <a:srgbClr val="C00000"/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3BE4FA-53F9-43D6-91AE-F9FFC19CD7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998" y="3591221"/>
            <a:ext cx="2311048" cy="2311048"/>
          </a:xfrm>
          <a:prstGeom prst="rect">
            <a:avLst/>
          </a:prstGeom>
          <a:effectLst>
            <a:outerShdw blurRad="50800" dist="50800" dir="5400000" algn="ctr" rotWithShape="0">
              <a:srgbClr val="C00000"/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F09E8B0-CE90-4011-9E08-B4ABBB5268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738" y="3855524"/>
            <a:ext cx="1728668" cy="2483597"/>
          </a:xfrm>
          <a:prstGeom prst="rect">
            <a:avLst/>
          </a:prstGeom>
          <a:effectLst>
            <a:outerShdw blurRad="50800" dist="50800" dir="5400000" algn="ctr" rotWithShape="0">
              <a:srgbClr val="C00000"/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C530E2E-8609-4607-AC54-25824C761255}"/>
              </a:ext>
            </a:extLst>
          </p:cNvPr>
          <p:cNvSpPr/>
          <p:nvPr/>
        </p:nvSpPr>
        <p:spPr>
          <a:xfrm>
            <a:off x="4969522" y="2570451"/>
            <a:ext cx="2366500" cy="480670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/>
            <a:r>
              <a:rPr lang="en-US" sz="2800" b="1" dirty="0">
                <a:ln/>
                <a:solidFill>
                  <a:srgbClr val="FF0000"/>
                </a:solidFill>
              </a:rPr>
              <a:t>TARGETS FAR</a:t>
            </a:r>
          </a:p>
        </p:txBody>
      </p:sp>
    </p:spTree>
    <p:extLst>
      <p:ext uri="{BB962C8B-B14F-4D97-AF65-F5344CB8AC3E}">
        <p14:creationId xmlns:p14="http://schemas.microsoft.com/office/powerpoint/2010/main" val="715503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5">
            <a:extLst>
              <a:ext uri="{FF2B5EF4-FFF2-40B4-BE49-F238E27FC236}">
                <a16:creationId xmlns:a16="http://schemas.microsoft.com/office/drawing/2014/main" id="{A8E4AF1A-1285-457A-A694-BA5C39F18B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2479092" y="4087414"/>
            <a:ext cx="1250409" cy="2736360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2B85AB-15C6-4E2B-828B-2FB158842F1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751469" y="4130914"/>
            <a:ext cx="1974256" cy="2945838"/>
          </a:xfrm>
          <a:prstGeom prst="rect">
            <a:avLst/>
          </a:prstGeom>
          <a:ln>
            <a:noFill/>
          </a:ln>
          <a:effectLst>
            <a:glow rad="127000">
              <a:schemeClr val="accent1">
                <a:alpha val="0"/>
              </a:schemeClr>
            </a:glow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076D09E-9FA3-483B-9096-B967176CE2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281" y="3756885"/>
            <a:ext cx="1602236" cy="2582237"/>
          </a:xfrm>
          <a:prstGeom prst="rect">
            <a:avLst/>
          </a:prstGeom>
          <a:effectLst>
            <a:outerShdw blurRad="50800" dist="50800" dir="5400000" algn="ctr" rotWithShape="0">
              <a:srgbClr val="C00000"/>
            </a:outerShdw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93BE4FA-53F9-43D6-91AE-F9FFC19CD7A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3998" y="3591221"/>
            <a:ext cx="2311048" cy="2311048"/>
          </a:xfrm>
          <a:prstGeom prst="rect">
            <a:avLst/>
          </a:prstGeom>
          <a:effectLst>
            <a:outerShdw blurRad="50800" dist="50800" dir="5400000" algn="ctr" rotWithShape="0">
              <a:srgbClr val="C00000"/>
            </a:outerShdw>
          </a:effec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F09E8B0-CE90-4011-9E08-B4ABBB5268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7738" y="3855524"/>
            <a:ext cx="1728668" cy="2483597"/>
          </a:xfrm>
          <a:prstGeom prst="rect">
            <a:avLst/>
          </a:prstGeom>
          <a:effectLst>
            <a:outerShdw blurRad="50800" dist="50800" dir="5400000" algn="ctr" rotWithShape="0">
              <a:srgbClr val="C00000"/>
            </a:outerShd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5C530E2E-8609-4607-AC54-25824C761255}"/>
              </a:ext>
            </a:extLst>
          </p:cNvPr>
          <p:cNvSpPr/>
          <p:nvPr/>
        </p:nvSpPr>
        <p:spPr>
          <a:xfrm>
            <a:off x="4969522" y="2570451"/>
            <a:ext cx="2366500" cy="480670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/>
            <a:r>
              <a:rPr lang="en-US" sz="2800" b="1" dirty="0">
                <a:ln/>
                <a:solidFill>
                  <a:srgbClr val="FF0000"/>
                </a:solidFill>
              </a:rPr>
              <a:t>TARGETS FAR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3DF890B-E83E-4A67-8B80-C919652AEC46}"/>
              </a:ext>
            </a:extLst>
          </p:cNvPr>
          <p:cNvCxnSpPr>
            <a:cxnSpLocks/>
          </p:cNvCxnSpPr>
          <p:nvPr/>
        </p:nvCxnSpPr>
        <p:spPr>
          <a:xfrm flipH="1" flipV="1">
            <a:off x="3457652" y="5226209"/>
            <a:ext cx="1152427" cy="144344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B776F7A-64D7-4DCB-84D7-1B4498DFE53F}"/>
              </a:ext>
            </a:extLst>
          </p:cNvPr>
          <p:cNvCxnSpPr>
            <a:cxnSpLocks/>
          </p:cNvCxnSpPr>
          <p:nvPr/>
        </p:nvCxnSpPr>
        <p:spPr>
          <a:xfrm flipV="1">
            <a:off x="3473467" y="4407546"/>
            <a:ext cx="1058316" cy="57305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9780405-7D4D-4603-920C-2CC2CB3626C3}"/>
              </a:ext>
            </a:extLst>
          </p:cNvPr>
          <p:cNvCxnSpPr>
            <a:cxnSpLocks/>
          </p:cNvCxnSpPr>
          <p:nvPr/>
        </p:nvCxnSpPr>
        <p:spPr>
          <a:xfrm>
            <a:off x="5452237" y="4489702"/>
            <a:ext cx="3179810" cy="20437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B3C1966-0CF5-4DE8-A5F6-19F99D921007}"/>
              </a:ext>
            </a:extLst>
          </p:cNvPr>
          <p:cNvCxnSpPr>
            <a:cxnSpLocks/>
          </p:cNvCxnSpPr>
          <p:nvPr/>
        </p:nvCxnSpPr>
        <p:spPr>
          <a:xfrm flipH="1">
            <a:off x="7336022" y="5226209"/>
            <a:ext cx="1296026" cy="111291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65C2FD6E-6D8D-4F20-95A6-234707655BA3}"/>
              </a:ext>
            </a:extLst>
          </p:cNvPr>
          <p:cNvSpPr txBox="1"/>
          <p:nvPr/>
        </p:nvSpPr>
        <p:spPr>
          <a:xfrm>
            <a:off x="3319348" y="5532601"/>
            <a:ext cx="727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60m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EDCDE86-09CA-4CF9-8649-CFD5766E9B62}"/>
              </a:ext>
            </a:extLst>
          </p:cNvPr>
          <p:cNvSpPr txBox="1"/>
          <p:nvPr/>
        </p:nvSpPr>
        <p:spPr>
          <a:xfrm>
            <a:off x="3784937" y="4672826"/>
            <a:ext cx="646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10m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AFE8871-21D7-419D-884E-AF9F08CD21D6}"/>
              </a:ext>
            </a:extLst>
          </p:cNvPr>
          <p:cNvSpPr txBox="1"/>
          <p:nvPr/>
        </p:nvSpPr>
        <p:spPr>
          <a:xfrm>
            <a:off x="7336022" y="5569495"/>
            <a:ext cx="6863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30m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7CE7C7B-3BC7-4FE9-A708-AD0079BB01BD}"/>
              </a:ext>
            </a:extLst>
          </p:cNvPr>
          <p:cNvSpPr txBox="1"/>
          <p:nvPr/>
        </p:nvSpPr>
        <p:spPr>
          <a:xfrm>
            <a:off x="6672847" y="4146416"/>
            <a:ext cx="778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25m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38559AC-77EE-4532-8B8B-E4D16A912D14}"/>
              </a:ext>
            </a:extLst>
          </p:cNvPr>
          <p:cNvSpPr/>
          <p:nvPr/>
        </p:nvSpPr>
        <p:spPr>
          <a:xfrm>
            <a:off x="5220849" y="5175007"/>
            <a:ext cx="1999828" cy="417548"/>
          </a:xfrm>
          <a:prstGeom prst="rect">
            <a:avLst/>
          </a:prstGeom>
          <a:solidFill>
            <a:schemeClr val="bg2">
              <a:lumMod val="75000"/>
              <a:alpha val="82000"/>
            </a:schemeClr>
          </a:solidFill>
          <a:effectLst>
            <a:glow rad="660400">
              <a:schemeClr val="accent1">
                <a:satMod val="175000"/>
                <a:alpha val="40000"/>
              </a:schemeClr>
            </a:glow>
          </a:effectLst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 algn="ctr"/>
            <a:r>
              <a:rPr lang="en-US" sz="2000" b="1" dirty="0">
                <a:ln/>
                <a:solidFill>
                  <a:schemeClr val="bg1"/>
                </a:solidFill>
              </a:rPr>
              <a:t>THROW SHIELD</a:t>
            </a:r>
          </a:p>
        </p:txBody>
      </p:sp>
    </p:spTree>
    <p:extLst>
      <p:ext uri="{BB962C8B-B14F-4D97-AF65-F5344CB8AC3E}">
        <p14:creationId xmlns:p14="http://schemas.microsoft.com/office/powerpoint/2010/main" val="2440960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04A48319-9A15-4914-9ADC-5C4E4F5B8419}"/>
              </a:ext>
            </a:extLst>
          </p:cNvPr>
          <p:cNvSpPr/>
          <p:nvPr/>
        </p:nvSpPr>
        <p:spPr>
          <a:xfrm>
            <a:off x="4842100" y="1968625"/>
            <a:ext cx="2525050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NEED HELP</a:t>
            </a:r>
          </a:p>
        </p:txBody>
      </p:sp>
      <p:pic>
        <p:nvPicPr>
          <p:cNvPr id="2050" name="Picture 2" descr="Image result for iron man png logo">
            <a:extLst>
              <a:ext uri="{FF2B5EF4-FFF2-40B4-BE49-F238E27FC236}">
                <a16:creationId xmlns:a16="http://schemas.microsoft.com/office/drawing/2014/main" id="{454E67B2-297C-44B0-A51B-2E7AC36FF6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3670" y="2137735"/>
            <a:ext cx="1772532" cy="1772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avengers logo png">
            <a:extLst>
              <a:ext uri="{FF2B5EF4-FFF2-40B4-BE49-F238E27FC236}">
                <a16:creationId xmlns:a16="http://schemas.microsoft.com/office/drawing/2014/main" id="{237E262D-B9AD-48B1-8635-C207AD4C80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7945" y="2109599"/>
            <a:ext cx="1642872" cy="1846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5666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9085B323-1BC0-4B50-8F51-F464F0CEB9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350" y="1840000"/>
            <a:ext cx="1987300" cy="1987300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092767D-390F-420D-8345-4CC6660EF9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1" r="8031" b="5943"/>
          <a:stretch/>
        </p:blipFill>
        <p:spPr>
          <a:xfrm>
            <a:off x="1862497" y="215201"/>
            <a:ext cx="8358967" cy="464024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CCBAAD2-A75B-4B39-95A5-D93CE03D68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596" y="3131975"/>
            <a:ext cx="695325" cy="6953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F92830D-46EA-4CE4-9A7F-B96EA949A0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741" y="1840000"/>
            <a:ext cx="695325" cy="69532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116B305-FAD3-4482-9051-D7ECA4190B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163" y="3557457"/>
            <a:ext cx="695325" cy="69532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1678C10-E6F4-44EF-AE22-0DFC9CEEC798}"/>
              </a:ext>
            </a:extLst>
          </p:cNvPr>
          <p:cNvSpPr/>
          <p:nvPr/>
        </p:nvSpPr>
        <p:spPr>
          <a:xfrm>
            <a:off x="2291614" y="4010441"/>
            <a:ext cx="457048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BF31E3B-6ED3-4DC1-B4B6-FF2276680F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865" y="3746934"/>
            <a:ext cx="552228" cy="55222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B21E97B-1536-4916-AA7F-99DE5BD0133E}"/>
              </a:ext>
            </a:extLst>
          </p:cNvPr>
          <p:cNvSpPr/>
          <p:nvPr/>
        </p:nvSpPr>
        <p:spPr>
          <a:xfrm>
            <a:off x="9412023" y="3818861"/>
            <a:ext cx="64152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ENEMY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92DDCF3-E19B-4D18-8ADB-962250386F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615" y="3173568"/>
            <a:ext cx="575366" cy="57764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E3BF760-A448-48AC-8335-BD78E26187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8410" y="4299162"/>
            <a:ext cx="413027" cy="414666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4BB26CCA-784D-408C-85E3-A29DE9654A78}"/>
              </a:ext>
            </a:extLst>
          </p:cNvPr>
          <p:cNvSpPr/>
          <p:nvPr/>
        </p:nvSpPr>
        <p:spPr>
          <a:xfrm>
            <a:off x="9409288" y="4386902"/>
            <a:ext cx="785536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AVENGER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2AB676A-F2EA-401E-A021-E2CB8CFD0F2D}"/>
              </a:ext>
            </a:extLst>
          </p:cNvPr>
          <p:cNvGrpSpPr/>
          <p:nvPr/>
        </p:nvGrpSpPr>
        <p:grpSpPr>
          <a:xfrm>
            <a:off x="3235025" y="2861627"/>
            <a:ext cx="393379" cy="618010"/>
            <a:chOff x="3235025" y="4029271"/>
            <a:chExt cx="393379" cy="618010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A1B8D08-4FD5-4117-B584-FA42738BA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5025" y="4029271"/>
              <a:ext cx="387036" cy="61801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3E4565E5-55CD-4843-A0D3-B8AA8715A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5025" y="4031522"/>
              <a:ext cx="393379" cy="393379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B094F23-9CBC-4F07-B35F-6C8D68FD95D3}"/>
              </a:ext>
            </a:extLst>
          </p:cNvPr>
          <p:cNvGrpSpPr/>
          <p:nvPr/>
        </p:nvGrpSpPr>
        <p:grpSpPr>
          <a:xfrm>
            <a:off x="2022258" y="3906367"/>
            <a:ext cx="303416" cy="475913"/>
            <a:chOff x="1965986" y="5496040"/>
            <a:chExt cx="303416" cy="475913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399F9E0-BEB2-4BE1-B852-097D4F8D8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2370" y="5507799"/>
              <a:ext cx="290682" cy="464154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47497B2-2586-441D-822A-8924901E5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5986" y="5496040"/>
              <a:ext cx="303416" cy="303416"/>
            </a:xfrm>
            <a:prstGeom prst="rect">
              <a:avLst/>
            </a:prstGeom>
          </p:spPr>
        </p:pic>
      </p:grpSp>
      <p:sp>
        <p:nvSpPr>
          <p:cNvPr id="38" name="Callout: Down Arrow 37">
            <a:extLst>
              <a:ext uri="{FF2B5EF4-FFF2-40B4-BE49-F238E27FC236}">
                <a16:creationId xmlns:a16="http://schemas.microsoft.com/office/drawing/2014/main" id="{4BACF4D4-EFB5-4AA2-8AF1-2BA68AB5F243}"/>
              </a:ext>
            </a:extLst>
          </p:cNvPr>
          <p:cNvSpPr/>
          <p:nvPr/>
        </p:nvSpPr>
        <p:spPr>
          <a:xfrm>
            <a:off x="5096007" y="2341292"/>
            <a:ext cx="1336041" cy="801676"/>
          </a:xfrm>
          <a:prstGeom prst="downArrowCallout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NEED HELP</a:t>
            </a:r>
          </a:p>
        </p:txBody>
      </p:sp>
      <p:cxnSp>
        <p:nvCxnSpPr>
          <p:cNvPr id="5" name="Connector: Elbow 4">
            <a:extLst>
              <a:ext uri="{FF2B5EF4-FFF2-40B4-BE49-F238E27FC236}">
                <a16:creationId xmlns:a16="http://schemas.microsoft.com/office/drawing/2014/main" id="{C5111546-CD8A-4B14-9BE1-8CA54882552B}"/>
              </a:ext>
            </a:extLst>
          </p:cNvPr>
          <p:cNvCxnSpPr>
            <a:cxnSpLocks/>
            <a:endCxn id="22" idx="2"/>
          </p:cNvCxnSpPr>
          <p:nvPr/>
        </p:nvCxnSpPr>
        <p:spPr>
          <a:xfrm>
            <a:off x="3428543" y="3479637"/>
            <a:ext cx="1934716" cy="347663"/>
          </a:xfrm>
          <a:prstGeom prst="bentConnector4">
            <a:avLst>
              <a:gd name="adj1" fmla="val 41015"/>
              <a:gd name="adj2" fmla="val 165753"/>
            </a:avLst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2322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2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9085B323-1BC0-4B50-8F51-F464F0CEB9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2350" y="1840000"/>
            <a:ext cx="1987300" cy="1987300"/>
          </a:xfr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3092767D-390F-420D-8345-4CC6660EF9D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1" r="8031" b="5943"/>
          <a:stretch/>
        </p:blipFill>
        <p:spPr>
          <a:xfrm>
            <a:off x="1862497" y="215201"/>
            <a:ext cx="8358967" cy="4640248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CCCBAAD2-A75B-4B39-95A5-D93CE03D68C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596" y="3131975"/>
            <a:ext cx="695325" cy="6953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2F92830D-46EA-4CE4-9A7F-B96EA949A0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8741" y="1840000"/>
            <a:ext cx="695325" cy="69532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E116B305-FAD3-4482-9051-D7ECA4190B8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5163" y="3557457"/>
            <a:ext cx="695325" cy="695325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F1678C10-E6F4-44EF-AE22-0DFC9CEEC798}"/>
              </a:ext>
            </a:extLst>
          </p:cNvPr>
          <p:cNvSpPr/>
          <p:nvPr/>
        </p:nvSpPr>
        <p:spPr>
          <a:xfrm>
            <a:off x="2291614" y="4010441"/>
            <a:ext cx="457048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YOU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BF31E3B-6ED3-4DC1-B4B6-FF2276680F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2865" y="3746934"/>
            <a:ext cx="552228" cy="552228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B21E97B-1536-4916-AA7F-99DE5BD0133E}"/>
              </a:ext>
            </a:extLst>
          </p:cNvPr>
          <p:cNvSpPr/>
          <p:nvPr/>
        </p:nvSpPr>
        <p:spPr>
          <a:xfrm>
            <a:off x="9412023" y="3818861"/>
            <a:ext cx="641522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ENEMY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D92DDCF3-E19B-4D18-8ADB-962250386F3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6615" y="3173568"/>
            <a:ext cx="575366" cy="577649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E3BF760-A448-48AC-8335-BD78E26187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68410" y="4299162"/>
            <a:ext cx="413027" cy="414666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4BB26CCA-784D-408C-85E3-A29DE9654A78}"/>
              </a:ext>
            </a:extLst>
          </p:cNvPr>
          <p:cNvSpPr/>
          <p:nvPr/>
        </p:nvSpPr>
        <p:spPr>
          <a:xfrm>
            <a:off x="9409288" y="4386902"/>
            <a:ext cx="785536" cy="27699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1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AVENGER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2AB676A-F2EA-401E-A021-E2CB8CFD0F2D}"/>
              </a:ext>
            </a:extLst>
          </p:cNvPr>
          <p:cNvGrpSpPr/>
          <p:nvPr/>
        </p:nvGrpSpPr>
        <p:grpSpPr>
          <a:xfrm>
            <a:off x="3235025" y="2861627"/>
            <a:ext cx="393379" cy="618010"/>
            <a:chOff x="3235025" y="4029271"/>
            <a:chExt cx="393379" cy="618010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CA1B8D08-4FD5-4117-B584-FA42738BA41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5025" y="4029271"/>
              <a:ext cx="387036" cy="618010"/>
            </a:xfrm>
            <a:prstGeom prst="rect">
              <a:avLst/>
            </a:prstGeom>
          </p:spPr>
        </p:pic>
        <p:pic>
          <p:nvPicPr>
            <p:cNvPr id="36" name="Picture 35">
              <a:extLst>
                <a:ext uri="{FF2B5EF4-FFF2-40B4-BE49-F238E27FC236}">
                  <a16:creationId xmlns:a16="http://schemas.microsoft.com/office/drawing/2014/main" id="{3E4565E5-55CD-4843-A0D3-B8AA8715A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35025" y="4031522"/>
              <a:ext cx="393379" cy="393379"/>
            </a:xfrm>
            <a:prstGeom prst="rect">
              <a:avLst/>
            </a:prstGeom>
          </p:spPr>
        </p:pic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3B094F23-9CBC-4F07-B35F-6C8D68FD95D3}"/>
              </a:ext>
            </a:extLst>
          </p:cNvPr>
          <p:cNvGrpSpPr/>
          <p:nvPr/>
        </p:nvGrpSpPr>
        <p:grpSpPr>
          <a:xfrm>
            <a:off x="2022258" y="3906367"/>
            <a:ext cx="303416" cy="475913"/>
            <a:chOff x="1965986" y="5496040"/>
            <a:chExt cx="303416" cy="475913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399F9E0-BEB2-4BE1-B852-097D4F8D8C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2370" y="5507799"/>
              <a:ext cx="290682" cy="464154"/>
            </a:xfrm>
            <a:prstGeom prst="rect">
              <a:avLst/>
            </a:prstGeom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247497B2-2586-441D-822A-8924901E58D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65986" y="5496040"/>
              <a:ext cx="303416" cy="303416"/>
            </a:xfrm>
            <a:prstGeom prst="rect">
              <a:avLst/>
            </a:prstGeom>
          </p:spPr>
        </p:pic>
      </p:grpSp>
      <p:sp>
        <p:nvSpPr>
          <p:cNvPr id="38" name="Callout: Down Arrow 37">
            <a:extLst>
              <a:ext uri="{FF2B5EF4-FFF2-40B4-BE49-F238E27FC236}">
                <a16:creationId xmlns:a16="http://schemas.microsoft.com/office/drawing/2014/main" id="{4BACF4D4-EFB5-4AA2-8AF1-2BA68AB5F243}"/>
              </a:ext>
            </a:extLst>
          </p:cNvPr>
          <p:cNvSpPr/>
          <p:nvPr/>
        </p:nvSpPr>
        <p:spPr>
          <a:xfrm>
            <a:off x="5096007" y="2341292"/>
            <a:ext cx="1336041" cy="801676"/>
          </a:xfrm>
          <a:prstGeom prst="downArrowCallout">
            <a:avLst/>
          </a:prstGeom>
          <a:solidFill>
            <a:schemeClr val="accent1">
              <a:alpha val="4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NEED HELP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B46A717-90E5-4ABA-BB2D-F50DDF5147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9716" y="1616529"/>
            <a:ext cx="575366" cy="577649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8469293-7A82-4DBA-B526-C862888D111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523" y="1060948"/>
            <a:ext cx="555581" cy="555581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66D26E34-F140-4032-967C-BE655F5DAC3F}"/>
              </a:ext>
            </a:extLst>
          </p:cNvPr>
          <p:cNvSpPr/>
          <p:nvPr/>
        </p:nvSpPr>
        <p:spPr>
          <a:xfrm>
            <a:off x="5184884" y="3971180"/>
            <a:ext cx="1991519" cy="369332"/>
          </a:xfrm>
          <a:prstGeom prst="rect">
            <a:avLst/>
          </a:prstGeom>
        </p:spPr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lvl="0"/>
            <a:r>
              <a:rPr lang="en-US" sz="2800" b="1" dirty="0">
                <a:ln/>
                <a:solidFill>
                  <a:srgbClr val="FFC000"/>
                </a:solidFill>
              </a:rPr>
              <a:t>ALERT SENT</a:t>
            </a:r>
          </a:p>
        </p:txBody>
      </p:sp>
    </p:spTree>
    <p:extLst>
      <p:ext uri="{BB962C8B-B14F-4D97-AF65-F5344CB8AC3E}">
        <p14:creationId xmlns:p14="http://schemas.microsoft.com/office/powerpoint/2010/main" val="787685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2620</TotalTime>
  <Words>80</Words>
  <Application>Microsoft Office PowerPoint</Application>
  <PresentationFormat>Widescreen</PresentationFormat>
  <Paragraphs>51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manup</dc:creator>
  <cp:lastModifiedBy>manup</cp:lastModifiedBy>
  <cp:revision>25</cp:revision>
  <dcterms:created xsi:type="dcterms:W3CDTF">2018-03-23T22:15:06Z</dcterms:created>
  <dcterms:modified xsi:type="dcterms:W3CDTF">2018-03-25T17:55:36Z</dcterms:modified>
</cp:coreProperties>
</file>

<file path=docProps/thumbnail.jpeg>
</file>